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Compound </a:t>
            </a:r>
            <a:r>
              <a:rPr lang="en-US" b="1" dirty="0"/>
              <a:t>Lipids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7057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170161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26915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8712968" cy="6624736"/>
          </a:xfrm>
        </p:spPr>
      </p:pic>
    </p:spTree>
    <p:extLst>
      <p:ext uri="{BB962C8B-B14F-4D97-AF65-F5344CB8AC3E}">
        <p14:creationId xmlns:p14="http://schemas.microsoft.com/office/powerpoint/2010/main" val="47630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8568952" cy="6552728"/>
          </a:xfrm>
        </p:spPr>
      </p:pic>
    </p:spTree>
    <p:extLst>
      <p:ext uri="{BB962C8B-B14F-4D97-AF65-F5344CB8AC3E}">
        <p14:creationId xmlns:p14="http://schemas.microsoft.com/office/powerpoint/2010/main" val="60649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324477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1" cy="6480720"/>
          </a:xfrm>
        </p:spPr>
      </p:pic>
    </p:spTree>
    <p:extLst>
      <p:ext uri="{BB962C8B-B14F-4D97-AF65-F5344CB8AC3E}">
        <p14:creationId xmlns:p14="http://schemas.microsoft.com/office/powerpoint/2010/main" val="159061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568951" cy="6480720"/>
          </a:xfrm>
        </p:spPr>
      </p:pic>
    </p:spTree>
    <p:extLst>
      <p:ext uri="{BB962C8B-B14F-4D97-AF65-F5344CB8AC3E}">
        <p14:creationId xmlns:p14="http://schemas.microsoft.com/office/powerpoint/2010/main" val="281894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333134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34763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189588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160161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7" cy="6480720"/>
          </a:xfrm>
        </p:spPr>
      </p:pic>
    </p:spTree>
    <p:extLst>
      <p:ext uri="{BB962C8B-B14F-4D97-AF65-F5344CB8AC3E}">
        <p14:creationId xmlns:p14="http://schemas.microsoft.com/office/powerpoint/2010/main" val="369680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712968" cy="6552728"/>
          </a:xfrm>
        </p:spPr>
      </p:pic>
    </p:spTree>
    <p:extLst>
      <p:ext uri="{BB962C8B-B14F-4D97-AF65-F5344CB8AC3E}">
        <p14:creationId xmlns:p14="http://schemas.microsoft.com/office/powerpoint/2010/main" val="80400709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عرض على الشاشة (3:4)‏</PresentationFormat>
  <Paragraphs>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Compound Lipids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Lipids </dc:title>
  <dc:creator>Ahmed Hatem</dc:creator>
  <cp:lastModifiedBy>DR.Ahmed Saker 2o1O</cp:lastModifiedBy>
  <cp:revision>1</cp:revision>
  <dcterms:created xsi:type="dcterms:W3CDTF">2019-12-04T19:15:07Z</dcterms:created>
  <dcterms:modified xsi:type="dcterms:W3CDTF">2019-12-04T19:24:00Z</dcterms:modified>
</cp:coreProperties>
</file>